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3" r:id="rId5"/>
    <p:sldId id="264" r:id="rId6"/>
    <p:sldId id="266" r:id="rId7"/>
    <p:sldId id="259" r:id="rId8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35C3549C-06C1-4A71-B812-4FD1F0D48AB4}">
          <p14:sldIdLst/>
        </p14:section>
        <p14:section name="Раздел без заголовка" id="{3C4B66B6-9849-45B7-9D78-77C570A828BA}">
          <p14:sldIdLst>
            <p14:sldId id="258"/>
            <p14:sldId id="260"/>
            <p14:sldId id="261"/>
            <p14:sldId id="263"/>
            <p14:sldId id="264"/>
            <p14:sldId id="266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80" name="Picture 8" descr="http://cbehalle-vilvoorde.be/Oefhp/NT2/BENT5/Activiteiten/Uitgaan/Uitgaan_afb/theater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0" y="-14516"/>
            <a:ext cx="91728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86035" y="2552793"/>
            <a:ext cx="7200800" cy="1754326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 w="165100" prst="coolSlant"/>
          </a:sp3d>
        </p:spPr>
        <p:txBody>
          <a:bodyPr wrap="square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Деловая игра «Театральный ринг» </a:t>
            </a:r>
          </a:p>
        </p:txBody>
      </p:sp>
    </p:spTree>
    <p:extLst>
      <p:ext uri="{BB962C8B-B14F-4D97-AF65-F5344CB8AC3E}">
        <p14:creationId xmlns:p14="http://schemas.microsoft.com/office/powerpoint/2010/main" xmlns="" val="4047518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www.ppt-backgrounds.net/wp-content/uploads/2012/11/Notice-Announcement-Paper-Backgrounds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-318655" y="-166255"/>
            <a:ext cx="9462655" cy="702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83568" y="247059"/>
            <a:ext cx="7850331" cy="4873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9333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www.ppt-backgrounds.net/wp-content/uploads/2012/11/Notice-Announcement-Paper-Backgrounds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0" y="0"/>
            <a:ext cx="9144000" cy="702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http://edikst.ru/misc/i/gallery/15236/399867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79513" y="426393"/>
            <a:ext cx="2376264" cy="17445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70C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699792" y="836712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http://tehnikadlyadoma.ru/wp-content/uploads/2015/08/11113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572000" y="366023"/>
            <a:ext cx="2336850" cy="17445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7320365" y="836712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http://images.wildberries.ru/big/new/2260000/2263811-1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 rot="16200000">
            <a:off x="1057500" y="2106245"/>
            <a:ext cx="1773049" cy="25463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3217199" y="2882482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http://pzik.ru/wp-content/uploads/2016/10/1-115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847804" y="2492896"/>
            <a:ext cx="2472562" cy="17666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7524328" y="2730819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 descr="http://www.turbotext.ru/uploads/redactor/images/70ef4d7fd6243adc4fd0fbf892c43898.jpg"/>
          <p:cNvPicPr/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2915816" y="4606061"/>
            <a:ext cx="2566423" cy="19148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5844510" y="4991965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7176349" y="5122928"/>
            <a:ext cx="15121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9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738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www.ppt-backgrounds.net/wp-content/uploads/2012/11/Notice-Announcement-Paper-Backgrounds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0" y="0"/>
            <a:ext cx="9144000" cy="702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951820" y="924867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732240" y="819217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563888" y="3068960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7524328" y="2730819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5844510" y="4991965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7176349" y="5122928"/>
            <a:ext cx="15121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9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 descr="http://www.kartinkioboi.ru/_ph/19/2/604632106.jpg?1481377615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199509" y="499838"/>
            <a:ext cx="2500283" cy="19930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9" name="Рисунок 18" descr="http://dutsadok.com.ua/clipart/ljudi/korol.pn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534442" y="404664"/>
            <a:ext cx="2108076" cy="20882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" name="Рисунок 19" descr="http://ic.pics.livejournal.com/dima_piterski/39731176/3422/original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09611" y="2492896"/>
            <a:ext cx="2628292" cy="21094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1" name="Рисунок 20" descr="http://foneyes.ru/img/picture/Jun/08/b24ee2f4774af184405db49bd8b9503e/6.jpg"/>
          <p:cNvPicPr/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5148064" y="2492896"/>
            <a:ext cx="2353313" cy="21094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2" name="Рисунок 21" descr="http://www.polyvore.com/cgi/img-thing?.out=jpg&amp;size=l&amp;tid=82250971"/>
          <p:cNvPicPr/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3071415" y="4699965"/>
            <a:ext cx="2517065" cy="20852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172799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www.ppt-backgrounds.net/wp-content/uploads/2012/11/Notice-Announcement-Paper-Backgrounds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0" y="0"/>
            <a:ext cx="9144000" cy="702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3275856" y="1052735"/>
            <a:ext cx="786261" cy="7920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732240" y="819217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563888" y="3068960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7524328" y="2730819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5844510" y="4991965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7176349" y="5122928"/>
            <a:ext cx="15121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9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http://mywishlist.ru/pic/i/wish/orig/003/331/637.jpe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78915" y="418426"/>
            <a:ext cx="2952327" cy="21558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8196" name="Picture 4" descr="http://cvetushiydvorik.ru/d/912185/d/Mirabel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062117" y="381778"/>
            <a:ext cx="2878546" cy="22541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3" name="Рисунок 22" descr="http://svopi.ru/uploads/posts/2016-11/1479466883_blagorodnyj-olen.jpg"/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b="-128"/>
          <a:stretch/>
        </p:blipFill>
        <p:spPr bwMode="auto">
          <a:xfrm>
            <a:off x="778616" y="2276872"/>
            <a:ext cx="2880320" cy="22611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4" name="Рисунок 23" descr="http://img-fotki.yandex.ru/get/6423/137106206.1a4/0_9a35e_198c07c1_orig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932040" y="2276872"/>
            <a:ext cx="2748365" cy="22574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5" name="Рисунок 24" descr="http://crosti.ru/patterns/00/12/16/4c1977f1dc/picture.jp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921318" y="4149080"/>
            <a:ext cx="2281597" cy="27089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737975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www.ppt-backgrounds.net/wp-content/uploads/2012/11/Notice-Announcement-Paper-Backgrounds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82002" y="26005"/>
            <a:ext cx="9144000" cy="702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951820" y="924867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732240" y="819217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563888" y="3068960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7524328" y="2730819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5844510" y="4991965"/>
            <a:ext cx="1224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7176349" y="5122928"/>
            <a:ext cx="15121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9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1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 descr="http://ohmypresent.ru/wp-content/uploads/2014/07/249218_0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23528" y="243310"/>
            <a:ext cx="2772308" cy="20710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Рисунок 12" descr="http://kelohouse.ru/images/dekor-doma1/1.jpg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4412774" y="243310"/>
            <a:ext cx="2559019" cy="20710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C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5" name="Рисунок 14" descr="http://www.superdog.ru/upload/iblock/50b/09121802191259_IMG_2349.JPG"/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1043608" y="2278640"/>
            <a:ext cx="2315458" cy="27133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8" name="Рисунок 17" descr="https://www.thestar.com/content/dam/thestar/opinion/editorials/star_s_view_/2011/10/12/an_apple_a_day_not_such_a_good_idea/apple.jpe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654002" y="2336372"/>
            <a:ext cx="2958652" cy="24035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" name="Рисунок 18" descr="http://img.inforico.com.ua/a/obshitye-groby--ccee-1324467613438671-1-big.jp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339752" y="4734484"/>
            <a:ext cx="3352532" cy="19198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121603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lantillas-powerpoint.com/wp-content/uploads/2009/03/154_example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0" y="0"/>
            <a:ext cx="9144000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static.freepik.com/vrije-photo/kleurrijke-stralen-vector_7226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-47809" y="116632"/>
            <a:ext cx="921733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536" y="1340768"/>
            <a:ext cx="8208912" cy="3785652"/>
          </a:xfrm>
          <a:prstGeom prst="rect">
            <a:avLst/>
          </a:prstGeom>
          <a:solidFill>
            <a:srgbClr val="FFFF00"/>
          </a:solidFill>
          <a:ln w="76200">
            <a:solidFill>
              <a:srgbClr val="00B050"/>
            </a:solidFill>
          </a:ln>
          <a:scene3d>
            <a:camera prst="isometricOffAxis1Right"/>
            <a:lightRig rig="threePt" dir="t"/>
          </a:scene3d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Вам всем!!! Успехов в вашей нелегкой, </a:t>
            </a:r>
            <a:endParaRPr lang="ru-RU" sz="6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творческой </a:t>
            </a:r>
            <a:r>
              <a:rPr 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работе! </a:t>
            </a:r>
            <a:endParaRPr lang="ru-RU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21606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43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Оля</dc:creator>
  <cp:lastModifiedBy>User</cp:lastModifiedBy>
  <cp:revision>12</cp:revision>
  <dcterms:created xsi:type="dcterms:W3CDTF">2016-12-24T18:27:39Z</dcterms:created>
  <dcterms:modified xsi:type="dcterms:W3CDTF">2019-05-25T06:32:07Z</dcterms:modified>
</cp:coreProperties>
</file>